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oDo"/>
          <p:cNvSpPr txBox="1"/>
          <p:nvPr>
            <p:ph type="ctrTitle"/>
          </p:nvPr>
        </p:nvSpPr>
        <p:spPr>
          <a:xfrm>
            <a:off x="1778000" y="5932172"/>
            <a:ext cx="20828000" cy="18516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8EFF"/>
                </a:solidFill>
              </a:defRPr>
            </a:lvl1pPr>
          </a:lstStyle>
          <a:p>
            <a:pPr/>
            <a:r>
              <a:t>ToDo</a:t>
            </a:r>
          </a:p>
        </p:txBody>
      </p:sp>
      <p:pic>
        <p:nvPicPr>
          <p:cNvPr id="120" name="photodraw.ru-73231.png" descr="photodraw.ru-732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789" y="8127307"/>
            <a:ext cx="11430001" cy="617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Нехаев Антон"/>
          <p:cNvSpPr txBox="1"/>
          <p:nvPr/>
        </p:nvSpPr>
        <p:spPr>
          <a:xfrm>
            <a:off x="20612940" y="12520206"/>
            <a:ext cx="27214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Нехаев Антон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Заголов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Основной текс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Запись экрана 2019-11-07 в 11.20.02.mov" descr="Запись экрана 2019-11-07 в 11.20.0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89370" y="231356"/>
            <a:ext cx="21205260" cy="13253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333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stWidget"/>
          <p:cNvSpPr txBox="1"/>
          <p:nvPr/>
        </p:nvSpPr>
        <p:spPr>
          <a:xfrm>
            <a:off x="2233498" y="4159947"/>
            <a:ext cx="319998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02708" indent="-502708" algn="l">
              <a:buSzPct val="125000"/>
              <a:buChar char="•"/>
              <a:defRPr sz="3800"/>
            </a:lvl1pPr>
          </a:lstStyle>
          <a:p>
            <a:pPr/>
            <a:r>
              <a:t>ListWidget</a:t>
            </a:r>
          </a:p>
        </p:txBody>
      </p:sp>
      <p:sp>
        <p:nvSpPr>
          <p:cNvPr id="156" name="Inbox…"/>
          <p:cNvSpPr txBox="1"/>
          <p:nvPr/>
        </p:nvSpPr>
        <p:spPr>
          <a:xfrm>
            <a:off x="2848907" y="5063920"/>
            <a:ext cx="1583691" cy="197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4" indent="-396874">
              <a:buSzPct val="125000"/>
              <a:buChar char="•"/>
            </a:pPr>
            <a:r>
              <a:t>Inbox</a:t>
            </a:r>
          </a:p>
          <a:p>
            <a:pPr marL="396874" indent="-396874">
              <a:buSzPct val="125000"/>
              <a:buChar char="•"/>
            </a:pPr>
            <a:r>
              <a:t>Today</a:t>
            </a:r>
          </a:p>
          <a:p>
            <a:pPr marL="396874" indent="-396874">
              <a:buSzPct val="125000"/>
              <a:buChar char="•"/>
            </a:pPr>
            <a:r>
              <a:t>Plans</a:t>
            </a:r>
          </a:p>
          <a:p>
            <a:pPr marL="396874" indent="-396874">
              <a:buSzPct val="125000"/>
              <a:buChar char="•"/>
            </a:pPr>
            <a:r>
              <a:t>Done</a:t>
            </a:r>
          </a:p>
        </p:txBody>
      </p:sp>
      <p:sp>
        <p:nvSpPr>
          <p:cNvPr id="157" name="MainWindow"/>
          <p:cNvSpPr txBox="1"/>
          <p:nvPr/>
        </p:nvSpPr>
        <p:spPr>
          <a:xfrm>
            <a:off x="2242408" y="2314636"/>
            <a:ext cx="359127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2708" indent="-502708" algn="l">
              <a:buSzPct val="125000"/>
              <a:buChar char="•"/>
              <a:defRPr sz="3800"/>
            </a:lvl1pPr>
          </a:lstStyle>
          <a:p>
            <a:pPr/>
            <a:r>
              <a:t>MainWindow</a:t>
            </a:r>
          </a:p>
        </p:txBody>
      </p:sp>
      <p:sp>
        <p:nvSpPr>
          <p:cNvPr id="158" name="QWidget"/>
          <p:cNvSpPr txBox="1"/>
          <p:nvPr/>
        </p:nvSpPr>
        <p:spPr>
          <a:xfrm>
            <a:off x="1772679" y="3218610"/>
            <a:ext cx="2211325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QWidget</a:t>
            </a:r>
          </a:p>
        </p:txBody>
      </p:sp>
      <p:sp>
        <p:nvSpPr>
          <p:cNvPr id="159" name="Part"/>
          <p:cNvSpPr txBox="1"/>
          <p:nvPr/>
        </p:nvSpPr>
        <p:spPr>
          <a:xfrm>
            <a:off x="2144497" y="7210565"/>
            <a:ext cx="146768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74" indent="-396874">
              <a:buSzPct val="125000"/>
              <a:buChar char="•"/>
              <a:defRPr sz="3800"/>
            </a:lvl1pPr>
          </a:lstStyle>
          <a:p>
            <a:pPr/>
            <a:r>
              <a:t>Part</a:t>
            </a:r>
          </a:p>
        </p:txBody>
      </p:sp>
      <p:sp>
        <p:nvSpPr>
          <p:cNvPr id="160" name="Plans_part"/>
          <p:cNvSpPr txBox="1"/>
          <p:nvPr/>
        </p:nvSpPr>
        <p:spPr>
          <a:xfrm>
            <a:off x="2112477" y="8058862"/>
            <a:ext cx="305655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2708" indent="-502708">
              <a:buSzPct val="125000"/>
              <a:buChar char="•"/>
              <a:defRPr sz="3800"/>
            </a:lvl1pPr>
          </a:lstStyle>
          <a:p>
            <a:pPr/>
            <a:r>
              <a:t>Plans_part</a:t>
            </a:r>
          </a:p>
        </p:txBody>
      </p:sp>
      <p:sp>
        <p:nvSpPr>
          <p:cNvPr id="161" name="QDialog"/>
          <p:cNvSpPr txBox="1"/>
          <p:nvPr/>
        </p:nvSpPr>
        <p:spPr>
          <a:xfrm>
            <a:off x="1660908" y="9223267"/>
            <a:ext cx="206044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QDialog</a:t>
            </a:r>
          </a:p>
        </p:txBody>
      </p:sp>
      <p:sp>
        <p:nvSpPr>
          <p:cNvPr id="162" name="Question"/>
          <p:cNvSpPr txBox="1"/>
          <p:nvPr/>
        </p:nvSpPr>
        <p:spPr>
          <a:xfrm>
            <a:off x="2051501" y="10042307"/>
            <a:ext cx="2584425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74" indent="-396874">
              <a:buSzPct val="125000"/>
              <a:buChar char="•"/>
              <a:defRPr sz="3800"/>
            </a:lvl1pPr>
          </a:lstStyle>
          <a:p>
            <a:pPr/>
            <a:r>
              <a:t>Question</a:t>
            </a:r>
          </a:p>
        </p:txBody>
      </p:sp>
      <p:pic>
        <p:nvPicPr>
          <p:cNvPr id="163" name="tree.png" descr="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7062" y="2393576"/>
            <a:ext cx="8129877" cy="812987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MainWindow"/>
          <p:cNvSpPr txBox="1"/>
          <p:nvPr/>
        </p:nvSpPr>
        <p:spPr>
          <a:xfrm>
            <a:off x="1820588" y="1373299"/>
            <a:ext cx="3640329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QMainWindow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hank-you.png" descr="thank-yo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6714" y="2402714"/>
            <a:ext cx="8910572" cy="8910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134" y="916286"/>
            <a:ext cx="16067732" cy="11883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archive.png" descr="arch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72400" y="10537080"/>
            <a:ext cx="3086894" cy="308689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Входящие"/>
          <p:cNvSpPr txBox="1"/>
          <p:nvPr/>
        </p:nvSpPr>
        <p:spPr>
          <a:xfrm>
            <a:off x="10527664" y="12184987"/>
            <a:ext cx="332867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428EFF"/>
                </a:solidFill>
              </a:defRPr>
            </a:lvl1pPr>
          </a:lstStyle>
          <a:p>
            <a:pPr/>
            <a:r>
              <a:t>Входящие</a:t>
            </a:r>
          </a:p>
        </p:txBody>
      </p:sp>
      <p:pic>
        <p:nvPicPr>
          <p:cNvPr id="12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5382" y="1335814"/>
            <a:ext cx="14933236" cy="11044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tar.png" descr="st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6295" y="9381604"/>
            <a:ext cx="4180533" cy="4180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Сегодня"/>
          <p:cNvSpPr txBox="1"/>
          <p:nvPr/>
        </p:nvSpPr>
        <p:spPr>
          <a:xfrm>
            <a:off x="10809604" y="12211330"/>
            <a:ext cx="276479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428EFF"/>
                </a:solidFill>
              </a:defRPr>
            </a:lvl1pPr>
          </a:lstStyle>
          <a:p>
            <a:pPr/>
            <a:r>
              <a:t>Сегодня</a:t>
            </a:r>
          </a:p>
        </p:txBody>
      </p:sp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4089" y="1297879"/>
            <a:ext cx="15035822" cy="11120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ланы"/>
          <p:cNvSpPr txBox="1"/>
          <p:nvPr/>
        </p:nvSpPr>
        <p:spPr>
          <a:xfrm>
            <a:off x="11094719" y="12211330"/>
            <a:ext cx="219456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428EFF"/>
                </a:solidFill>
              </a:defRPr>
            </a:lvl1pPr>
          </a:lstStyle>
          <a:p>
            <a:pPr/>
            <a:r>
              <a:t>Планы</a:t>
            </a:r>
          </a:p>
        </p:txBody>
      </p:sp>
      <p:pic>
        <p:nvPicPr>
          <p:cNvPr id="134" name="calendar.png" descr="calend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3843" y="9920634"/>
            <a:ext cx="3566766" cy="3566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0273" y="1272868"/>
            <a:ext cx="15103454" cy="11170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Журнал"/>
          <p:cNvSpPr txBox="1"/>
          <p:nvPr/>
        </p:nvSpPr>
        <p:spPr>
          <a:xfrm>
            <a:off x="10878502" y="12211330"/>
            <a:ext cx="262699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428EFF"/>
                </a:solidFill>
              </a:defRPr>
            </a:lvl1pPr>
          </a:lstStyle>
          <a:p>
            <a:pPr/>
            <a:r>
              <a:t>Журнал</a:t>
            </a:r>
          </a:p>
        </p:txBody>
      </p:sp>
      <p:pic>
        <p:nvPicPr>
          <p:cNvPr id="138" name="list.png" descr="l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4379" y="9730630"/>
            <a:ext cx="3744963" cy="3744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9539" y="1198368"/>
            <a:ext cx="15304922" cy="11319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Запись экрана 2019-11-07 в 11.26.21.mov" descr="Запись экрана 2019-11-07 в 11.26.2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89477" y="231423"/>
            <a:ext cx="21205046" cy="13253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9999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Заголов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Основной текс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Запись экрана 2019-11-07 в 11.22.50.mov" descr="Запись экрана 2019-11-07 в 11.22.50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87907" y="230442"/>
            <a:ext cx="21208186" cy="13255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3333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Заголов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Основной текст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Запись экрана 2019-11-07 в 11.21.27.mov" descr="Запись экрана 2019-11-07 в 11.21.2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84846" y="228529"/>
            <a:ext cx="21214308" cy="1325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666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